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  <p:sldId id="261" r:id="rId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2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3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2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pic>
        <p:nvPicPr>
          <p:cNvPr id="53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640" y="2820035"/>
            <a:ext cx="807085" cy="580390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16200000">
            <a:off x="6153785" y="4478020"/>
            <a:ext cx="705485" cy="628015"/>
          </a:xfrm>
          <a:prstGeom prst="bentConnector3">
            <a:avLst>
              <a:gd name="adj1" fmla="val 4995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rot="0"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rot="0"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1440</Words>
  <Application>WPS Presentation</Application>
  <PresentationFormat>寬螢幕</PresentationFormat>
  <Paragraphs>176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20" baseType="lpstr">
      <vt:lpstr>Arial</vt:lpstr>
      <vt:lpstr>SimSun</vt:lpstr>
      <vt:lpstr>Wingdings</vt:lpstr>
      <vt:lpstr>Times New Roman</vt:lpstr>
      <vt:lpstr>Calibri</vt:lpstr>
      <vt:lpstr>Arial</vt:lpstr>
      <vt:lpstr>SF Pro Text</vt:lpstr>
      <vt:lpstr>Segoe Print</vt:lpstr>
      <vt:lpstr>Microsoft YaHei</vt:lpstr>
      <vt:lpstr>Arial Unicode MS</vt:lpstr>
      <vt:lpstr>新細明體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  <vt:lpstr>Software Ver 2: hand contour segmentation</vt:lpstr>
      <vt:lpstr>Software Ver 3: cardboard support</vt:lpstr>
      <vt:lpstr>Software Ver 3: cardboard support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10</cp:revision>
  <dcterms:created xsi:type="dcterms:W3CDTF">2023-05-14T10:31:00Z</dcterms:created>
  <dcterms:modified xsi:type="dcterms:W3CDTF">2023-05-16T03:14:56Z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